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8" r:id="rId18"/>
    <p:sldId id="264" r:id="rId19"/>
    <p:sldId id="259" r:id="rId20"/>
    <p:sldId id="260" r:id="rId21"/>
    <p:sldId id="261" r:id="rId22"/>
    <p:sldId id="262" r:id="rId23"/>
    <p:sldId id="263" r:id="rId24"/>
    <p:sldId id="271" r:id="rId25"/>
    <p:sldId id="272" r:id="rId26"/>
    <p:sldId id="273" r:id="rId27"/>
    <p:sldId id="274" r:id="rId28"/>
    <p:sldId id="275" r:id="rId29"/>
    <p:sldId id="268" r:id="rId30"/>
    <p:sldId id="269" r:id="rId31"/>
    <p:sldId id="270" r:id="rId32"/>
    <p:sldId id="26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Joy to the World" id="{1CF20649-CDF9-4BC1-9D0A-EC502CBD55FD}">
          <p14:sldIdLst>
            <p14:sldId id="258"/>
          </p14:sldIdLst>
        </p14:section>
        <p14:section name="Verse 1" id="{3566AA9D-5372-46FF-8F6B-462F609CF2A0}">
          <p14:sldIdLst>
            <p14:sldId id="264"/>
            <p14:sldId id="259"/>
            <p14:sldId id="260"/>
            <p14:sldId id="261"/>
            <p14:sldId id="262"/>
          </p14:sldIdLst>
        </p14:section>
        <p14:section name="Verse 2" id="{82BAA7DA-766C-437B-8D22-A149BE2A9F52}">
          <p14:sldIdLst>
            <p14:sldId id="263"/>
            <p14:sldId id="271"/>
            <p14:sldId id="272"/>
            <p14:sldId id="273"/>
            <p14:sldId id="274"/>
          </p14:sldIdLst>
        </p14:section>
        <p14:section name="Verse 3" id="{BE0D7102-0DD4-4B62-9A81-C6C42D7B8658}">
          <p14:sldIdLst>
            <p14:sldId id="275"/>
            <p14:sldId id="268"/>
            <p14:sldId id="269"/>
            <p14:sldId id="270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5" autoAdjust="0"/>
    <p:restoredTop sz="94654" autoAdjust="0"/>
  </p:normalViewPr>
  <p:slideViewPr>
    <p:cSldViewPr>
      <p:cViewPr varScale="1">
        <p:scale>
          <a:sx n="83" d="100"/>
          <a:sy n="83" d="100"/>
        </p:scale>
        <p:origin x="108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86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Repeat, repeat, the sounding joy.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303637743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190149227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 rules the world with truth and grace,</a:t>
            </a:r>
          </a:p>
          <a:p>
            <a:r>
              <a:rPr lang="en-US" dirty="0"/>
              <a:t>And makes the nations prove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39802944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glories of His righteousness,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219826872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wonders of His love,</a:t>
            </a:r>
          </a:p>
          <a:p>
            <a:r>
              <a:rPr lang="en-US" dirty="0"/>
              <a:t>And wonders of His love,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111250071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wonders, wonders, of His love.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267097801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323976977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Joy to the world, the Lord is come!</a:t>
            </a:r>
          </a:p>
          <a:p>
            <a:r>
              <a:rPr lang="en-US" dirty="0"/>
              <a:t>Let earth receive her King;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88323691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every heart prepare Him room,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279377716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Heaven and nature sing,</a:t>
            </a:r>
          </a:p>
          <a:p>
            <a:r>
              <a:rPr lang="en-US" dirty="0"/>
              <a:t>And Heaven and nature sing,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144964702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Heaven, and Heaven, and nature sing.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87390407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362508605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Joy to the earth, the Savior reigns!</a:t>
            </a:r>
          </a:p>
          <a:p>
            <a:r>
              <a:rPr lang="en-US" dirty="0"/>
              <a:t>Let men their songs employ;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280065599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While fields and floods, rocks, hills and plains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107096630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Repeat the sounding joy,</a:t>
            </a:r>
          </a:p>
          <a:p>
            <a:r>
              <a:rPr lang="en-US" dirty="0"/>
              <a:t>Repeat the sounding joy,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Joy to the World</a:t>
            </a:r>
          </a:p>
        </p:txBody>
      </p:sp>
    </p:spTree>
    <p:extLst>
      <p:ext uri="{BB962C8B-B14F-4D97-AF65-F5344CB8AC3E}">
        <p14:creationId xmlns:p14="http://schemas.microsoft.com/office/powerpoint/2010/main" val="231639362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1423</TotalTime>
  <Words>193</Words>
  <Application>Microsoft Office PowerPoint</Application>
  <PresentationFormat>On-screen Show (4:3)</PresentationFormat>
  <Paragraphs>34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203</cp:revision>
  <dcterms:created xsi:type="dcterms:W3CDTF">2011-12-04T14:58:54Z</dcterms:created>
  <dcterms:modified xsi:type="dcterms:W3CDTF">2024-05-14T03:19:07Z</dcterms:modified>
</cp:coreProperties>
</file>